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73146" autoAdjust="0"/>
  </p:normalViewPr>
  <p:slideViewPr>
    <p:cSldViewPr>
      <p:cViewPr>
        <p:scale>
          <a:sx n="33" d="100"/>
          <a:sy n="33" d="100"/>
        </p:scale>
        <p:origin x="1224" y="2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kumar" userId="cb17d207f145e78a" providerId="LiveId" clId="{4829BF3C-9D94-4F3D-9BC0-6179C3672BF5}"/>
    <pc:docChg chg="undo redo custSel modSld">
      <pc:chgData name="vishal kumar" userId="cb17d207f145e78a" providerId="LiveId" clId="{4829BF3C-9D94-4F3D-9BC0-6179C3672BF5}" dt="2024-04-17T10:00:15.424" v="725" actId="5793"/>
      <pc:docMkLst>
        <pc:docMk/>
      </pc:docMkLst>
      <pc:sldChg chg="modSp mod">
        <pc:chgData name="vishal kumar" userId="cb17d207f145e78a" providerId="LiveId" clId="{4829BF3C-9D94-4F3D-9BC0-6179C3672BF5}" dt="2024-04-16T12:07:04.604" v="26" actId="20577"/>
        <pc:sldMkLst>
          <pc:docMk/>
          <pc:sldMk cId="0" sldId="256"/>
        </pc:sldMkLst>
        <pc:spChg chg="mod">
          <ac:chgData name="vishal kumar" userId="cb17d207f145e78a" providerId="LiveId" clId="{4829BF3C-9D94-4F3D-9BC0-6179C3672BF5}" dt="2024-04-16T12:07:04.604" v="26" actId="20577"/>
          <ac:spMkLst>
            <pc:docMk/>
            <pc:sldMk cId="0" sldId="256"/>
            <ac:spMk id="24" creationId="{00000000-0000-0000-0000-000000000000}"/>
          </ac:spMkLst>
        </pc:spChg>
      </pc:sldChg>
      <pc:sldChg chg="addSp delSp modSp mod">
        <pc:chgData name="vishal kumar" userId="cb17d207f145e78a" providerId="LiveId" clId="{4829BF3C-9D94-4F3D-9BC0-6179C3672BF5}" dt="2024-04-16T12:09:33.815" v="36" actId="478"/>
        <pc:sldMkLst>
          <pc:docMk/>
          <pc:sldMk cId="0" sldId="257"/>
        </pc:sldMkLst>
        <pc:spChg chg="mod">
          <ac:chgData name="vishal kumar" userId="cb17d207f145e78a" providerId="LiveId" clId="{4829BF3C-9D94-4F3D-9BC0-6179C3672BF5}" dt="2024-04-16T12:09:09.084" v="35" actId="113"/>
          <ac:spMkLst>
            <pc:docMk/>
            <pc:sldMk cId="0" sldId="257"/>
            <ac:spMk id="4" creationId="{00000000-0000-0000-0000-000000000000}"/>
          </ac:spMkLst>
        </pc:spChg>
        <pc:spChg chg="add del mod">
          <ac:chgData name="vishal kumar" userId="cb17d207f145e78a" providerId="LiveId" clId="{4829BF3C-9D94-4F3D-9BC0-6179C3672BF5}" dt="2024-04-16T12:09:33.815" v="36" actId="478"/>
          <ac:spMkLst>
            <pc:docMk/>
            <pc:sldMk cId="0" sldId="257"/>
            <ac:spMk id="22" creationId="{219A0C62-289A-127F-774E-33BB1E872FDF}"/>
          </ac:spMkLst>
        </pc:spChg>
      </pc:sldChg>
      <pc:sldChg chg="modSp mod">
        <pc:chgData name="vishal kumar" userId="cb17d207f145e78a" providerId="LiveId" clId="{4829BF3C-9D94-4F3D-9BC0-6179C3672BF5}" dt="2024-04-16T12:12:45.308" v="84" actId="113"/>
        <pc:sldMkLst>
          <pc:docMk/>
          <pc:sldMk cId="0" sldId="258"/>
        </pc:sldMkLst>
        <pc:spChg chg="mod">
          <ac:chgData name="vishal kumar" userId="cb17d207f145e78a" providerId="LiveId" clId="{4829BF3C-9D94-4F3D-9BC0-6179C3672BF5}" dt="2024-04-16T12:12:45.308" v="84" actId="113"/>
          <ac:spMkLst>
            <pc:docMk/>
            <pc:sldMk cId="0" sldId="258"/>
            <ac:spMk id="31" creationId="{00000000-0000-0000-0000-000000000000}"/>
          </ac:spMkLst>
        </pc:spChg>
      </pc:sldChg>
      <pc:sldChg chg="modSp mod">
        <pc:chgData name="vishal kumar" userId="cb17d207f145e78a" providerId="LiveId" clId="{4829BF3C-9D94-4F3D-9BC0-6179C3672BF5}" dt="2024-04-16T12:17:08.449" v="186" actId="404"/>
        <pc:sldMkLst>
          <pc:docMk/>
          <pc:sldMk cId="0" sldId="259"/>
        </pc:sldMkLst>
        <pc:spChg chg="mod">
          <ac:chgData name="vishal kumar" userId="cb17d207f145e78a" providerId="LiveId" clId="{4829BF3C-9D94-4F3D-9BC0-6179C3672BF5}" dt="2024-04-16T12:17:08.449" v="186" actId="404"/>
          <ac:spMkLst>
            <pc:docMk/>
            <pc:sldMk cId="0" sldId="259"/>
            <ac:spMk id="6" creationId="{00000000-0000-0000-0000-000000000000}"/>
          </ac:spMkLst>
        </pc:spChg>
      </pc:sldChg>
      <pc:sldChg chg="addSp delSp modSp mod">
        <pc:chgData name="vishal kumar" userId="cb17d207f145e78a" providerId="LiveId" clId="{4829BF3C-9D94-4F3D-9BC0-6179C3672BF5}" dt="2024-04-16T12:36:37.701" v="316" actId="14100"/>
        <pc:sldMkLst>
          <pc:docMk/>
          <pc:sldMk cId="0" sldId="260"/>
        </pc:sldMkLst>
        <pc:spChg chg="del mod topLvl">
          <ac:chgData name="vishal kumar" userId="cb17d207f145e78a" providerId="LiveId" clId="{4829BF3C-9D94-4F3D-9BC0-6179C3672BF5}" dt="2024-04-16T12:19:03.999" v="206" actId="478"/>
          <ac:spMkLst>
            <pc:docMk/>
            <pc:sldMk cId="0" sldId="260"/>
            <ac:spMk id="19" creationId="{00000000-0000-0000-0000-000000000000}"/>
          </ac:spMkLst>
        </pc:spChg>
        <pc:spChg chg="mod topLvl">
          <ac:chgData name="vishal kumar" userId="cb17d207f145e78a" providerId="LiveId" clId="{4829BF3C-9D94-4F3D-9BC0-6179C3672BF5}" dt="2024-04-16T12:22:23.147" v="222" actId="14100"/>
          <ac:spMkLst>
            <pc:docMk/>
            <pc:sldMk cId="0" sldId="260"/>
            <ac:spMk id="20" creationId="{00000000-0000-0000-0000-000000000000}"/>
          </ac:spMkLst>
        </pc:spChg>
        <pc:spChg chg="mod">
          <ac:chgData name="vishal kumar" userId="cb17d207f145e78a" providerId="LiveId" clId="{4829BF3C-9D94-4F3D-9BC0-6179C3672BF5}" dt="2024-04-16T12:18:21.260" v="196" actId="1076"/>
          <ac:spMkLst>
            <pc:docMk/>
            <pc:sldMk cId="0" sldId="260"/>
            <ac:spMk id="27" creationId="{00000000-0000-0000-0000-000000000000}"/>
          </ac:spMkLst>
        </pc:spChg>
        <pc:spChg chg="mod ord">
          <ac:chgData name="vishal kumar" userId="cb17d207f145e78a" providerId="LiveId" clId="{4829BF3C-9D94-4F3D-9BC0-6179C3672BF5}" dt="2024-04-16T12:18:30.728" v="199" actId="1076"/>
          <ac:spMkLst>
            <pc:docMk/>
            <pc:sldMk cId="0" sldId="260"/>
            <ac:spMk id="29" creationId="{00000000-0000-0000-0000-000000000000}"/>
          </ac:spMkLst>
        </pc:spChg>
        <pc:spChg chg="add mod">
          <ac:chgData name="vishal kumar" userId="cb17d207f145e78a" providerId="LiveId" clId="{4829BF3C-9D94-4F3D-9BC0-6179C3672BF5}" dt="2024-04-16T12:34:55.388" v="262" actId="404"/>
          <ac:spMkLst>
            <pc:docMk/>
            <pc:sldMk cId="0" sldId="260"/>
            <ac:spMk id="34" creationId="{2D3D2A5C-C31C-47C4-94AB-5E11C97FE603}"/>
          </ac:spMkLst>
        </pc:spChg>
        <pc:spChg chg="add del mod">
          <ac:chgData name="vishal kumar" userId="cb17d207f145e78a" providerId="LiveId" clId="{4829BF3C-9D94-4F3D-9BC0-6179C3672BF5}" dt="2024-04-16T12:35:07.473" v="264" actId="478"/>
          <ac:spMkLst>
            <pc:docMk/>
            <pc:sldMk cId="0" sldId="260"/>
            <ac:spMk id="35" creationId="{28B8C525-3EB4-700F-5636-B321F526094C}"/>
          </ac:spMkLst>
        </pc:spChg>
        <pc:spChg chg="add del mod">
          <ac:chgData name="vishal kumar" userId="cb17d207f145e78a" providerId="LiveId" clId="{4829BF3C-9D94-4F3D-9BC0-6179C3672BF5}" dt="2024-04-16T12:35:04.732" v="263" actId="478"/>
          <ac:spMkLst>
            <pc:docMk/>
            <pc:sldMk cId="0" sldId="260"/>
            <ac:spMk id="36" creationId="{AA535864-2B73-84A4-E568-CA4AD504DEE8}"/>
          </ac:spMkLst>
        </pc:spChg>
        <pc:spChg chg="add mod">
          <ac:chgData name="vishal kumar" userId="cb17d207f145e78a" providerId="LiveId" clId="{4829BF3C-9D94-4F3D-9BC0-6179C3672BF5}" dt="2024-04-16T12:36:30.453" v="315" actId="20577"/>
          <ac:spMkLst>
            <pc:docMk/>
            <pc:sldMk cId="0" sldId="260"/>
            <ac:spMk id="37" creationId="{32D50F2B-DAF5-87AA-47C7-322E713ECD69}"/>
          </ac:spMkLst>
        </pc:spChg>
        <pc:spChg chg="add mod">
          <ac:chgData name="vishal kumar" userId="cb17d207f145e78a" providerId="LiveId" clId="{4829BF3C-9D94-4F3D-9BC0-6179C3672BF5}" dt="2024-04-16T12:35:55.761" v="274" actId="404"/>
          <ac:spMkLst>
            <pc:docMk/>
            <pc:sldMk cId="0" sldId="260"/>
            <ac:spMk id="38" creationId="{42D27941-D560-B0DD-A070-D60B61A71012}"/>
          </ac:spMkLst>
        </pc:spChg>
        <pc:grpChg chg="del mod ord">
          <ac:chgData name="vishal kumar" userId="cb17d207f145e78a" providerId="LiveId" clId="{4829BF3C-9D94-4F3D-9BC0-6179C3672BF5}" dt="2024-04-16T12:19:03.999" v="206" actId="478"/>
          <ac:grpSpMkLst>
            <pc:docMk/>
            <pc:sldMk cId="0" sldId="260"/>
            <ac:grpSpMk id="18" creationId="{00000000-0000-0000-0000-000000000000}"/>
          </ac:grpSpMkLst>
        </pc:grpChg>
        <pc:grpChg chg="mod">
          <ac:chgData name="vishal kumar" userId="cb17d207f145e78a" providerId="LiveId" clId="{4829BF3C-9D94-4F3D-9BC0-6179C3672BF5}" dt="2024-04-16T12:17:53.573" v="192" actId="1076"/>
          <ac:grpSpMkLst>
            <pc:docMk/>
            <pc:sldMk cId="0" sldId="260"/>
            <ac:grpSpMk id="26" creationId="{00000000-0000-0000-0000-000000000000}"/>
          </ac:grpSpMkLst>
        </pc:grpChg>
        <pc:grpChg chg="mod">
          <ac:chgData name="vishal kumar" userId="cb17d207f145e78a" providerId="LiveId" clId="{4829BF3C-9D94-4F3D-9BC0-6179C3672BF5}" dt="2024-04-16T12:18:40.906" v="200" actId="1076"/>
          <ac:grpSpMkLst>
            <pc:docMk/>
            <pc:sldMk cId="0" sldId="260"/>
            <ac:grpSpMk id="28" creationId="{00000000-0000-0000-0000-000000000000}"/>
          </ac:grpSpMkLst>
        </pc:grpChg>
        <pc:picChg chg="add mod">
          <ac:chgData name="vishal kumar" userId="cb17d207f145e78a" providerId="LiveId" clId="{4829BF3C-9D94-4F3D-9BC0-6179C3672BF5}" dt="2024-04-16T12:36:37.701" v="316" actId="14100"/>
          <ac:picMkLst>
            <pc:docMk/>
            <pc:sldMk cId="0" sldId="260"/>
            <ac:picMk id="33" creationId="{D64D9ECE-1274-4FF0-6669-E5AF8E626E3C}"/>
          </ac:picMkLst>
        </pc:picChg>
      </pc:sldChg>
      <pc:sldChg chg="addSp delSp modSp mod">
        <pc:chgData name="vishal kumar" userId="cb17d207f145e78a" providerId="LiveId" clId="{4829BF3C-9D94-4F3D-9BC0-6179C3672BF5}" dt="2024-04-16T12:39:53.696" v="395" actId="20577"/>
        <pc:sldMkLst>
          <pc:docMk/>
          <pc:sldMk cId="0" sldId="261"/>
        </pc:sldMkLst>
        <pc:spChg chg="add mod">
          <ac:chgData name="vishal kumar" userId="cb17d207f145e78a" providerId="LiveId" clId="{4829BF3C-9D94-4F3D-9BC0-6179C3672BF5}" dt="2024-04-16T12:38:28.736" v="332" actId="1076"/>
          <ac:spMkLst>
            <pc:docMk/>
            <pc:sldMk cId="0" sldId="261"/>
            <ac:spMk id="39" creationId="{B3A5AC3D-AC4E-A038-44C0-169B8DFBD8BD}"/>
          </ac:spMkLst>
        </pc:spChg>
        <pc:spChg chg="add del">
          <ac:chgData name="vishal kumar" userId="cb17d207f145e78a" providerId="LiveId" clId="{4829BF3C-9D94-4F3D-9BC0-6179C3672BF5}" dt="2024-04-16T12:37:30.074" v="321" actId="22"/>
          <ac:spMkLst>
            <pc:docMk/>
            <pc:sldMk cId="0" sldId="261"/>
            <ac:spMk id="41" creationId="{5F129E52-01FC-EDFC-EEBD-5CF52F461315}"/>
          </ac:spMkLst>
        </pc:spChg>
        <pc:spChg chg="add mod">
          <ac:chgData name="vishal kumar" userId="cb17d207f145e78a" providerId="LiveId" clId="{4829BF3C-9D94-4F3D-9BC0-6179C3672BF5}" dt="2024-04-16T12:39:53.696" v="395" actId="20577"/>
          <ac:spMkLst>
            <pc:docMk/>
            <pc:sldMk cId="0" sldId="261"/>
            <ac:spMk id="42" creationId="{8B749FB7-1FAF-6BE2-12A3-6BF32C48D60D}"/>
          </ac:spMkLst>
        </pc:spChg>
        <pc:spChg chg="add mod">
          <ac:chgData name="vishal kumar" userId="cb17d207f145e78a" providerId="LiveId" clId="{4829BF3C-9D94-4F3D-9BC0-6179C3672BF5}" dt="2024-04-16T12:39:34.451" v="374" actId="20577"/>
          <ac:spMkLst>
            <pc:docMk/>
            <pc:sldMk cId="0" sldId="261"/>
            <ac:spMk id="43" creationId="{38F984CD-5D5C-9FE9-AC77-ECC7601C0542}"/>
          </ac:spMkLst>
        </pc:spChg>
        <pc:spChg chg="add mod">
          <ac:chgData name="vishal kumar" userId="cb17d207f145e78a" providerId="LiveId" clId="{4829BF3C-9D94-4F3D-9BC0-6179C3672BF5}" dt="2024-04-16T12:39:26.587" v="360" actId="20577"/>
          <ac:spMkLst>
            <pc:docMk/>
            <pc:sldMk cId="0" sldId="261"/>
            <ac:spMk id="44" creationId="{FBF85384-4660-761B-D2F6-78E4904B152F}"/>
          </ac:spMkLst>
        </pc:spChg>
        <pc:spChg chg="add mod">
          <ac:chgData name="vishal kumar" userId="cb17d207f145e78a" providerId="LiveId" clId="{4829BF3C-9D94-4F3D-9BC0-6179C3672BF5}" dt="2024-04-16T12:39:21.674" v="349" actId="20577"/>
          <ac:spMkLst>
            <pc:docMk/>
            <pc:sldMk cId="0" sldId="261"/>
            <ac:spMk id="45" creationId="{1BFC92B8-D48F-5497-8635-C54DDAEEA458}"/>
          </ac:spMkLst>
        </pc:spChg>
      </pc:sldChg>
      <pc:sldChg chg="addSp delSp modSp mod">
        <pc:chgData name="vishal kumar" userId="cb17d207f145e78a" providerId="LiveId" clId="{4829BF3C-9D94-4F3D-9BC0-6179C3672BF5}" dt="2024-04-16T14:23:11.741" v="534" actId="403"/>
        <pc:sldMkLst>
          <pc:docMk/>
          <pc:sldMk cId="0" sldId="262"/>
        </pc:sldMkLst>
        <pc:spChg chg="add del mod">
          <ac:chgData name="vishal kumar" userId="cb17d207f145e78a" providerId="LiveId" clId="{4829BF3C-9D94-4F3D-9BC0-6179C3672BF5}" dt="2024-04-16T14:10:54.763" v="470" actId="403"/>
          <ac:spMkLst>
            <pc:docMk/>
            <pc:sldMk cId="0" sldId="262"/>
            <ac:spMk id="14" creationId="{DC304B0A-C2CF-CB46-4422-C3A1E7016718}"/>
          </ac:spMkLst>
        </pc:spChg>
        <pc:spChg chg="add mod">
          <ac:chgData name="vishal kumar" userId="cb17d207f145e78a" providerId="LiveId" clId="{4829BF3C-9D94-4F3D-9BC0-6179C3672BF5}" dt="2024-04-16T14:23:11.741" v="534" actId="403"/>
          <ac:spMkLst>
            <pc:docMk/>
            <pc:sldMk cId="0" sldId="262"/>
            <ac:spMk id="15" creationId="{6F0EEF77-81B8-FC2A-995B-F3E02D7ABF24}"/>
          </ac:spMkLst>
        </pc:spChg>
        <pc:spChg chg="add mod">
          <ac:chgData name="vishal kumar" userId="cb17d207f145e78a" providerId="LiveId" clId="{4829BF3C-9D94-4F3D-9BC0-6179C3672BF5}" dt="2024-04-16T14:12:31.963" v="507" actId="14100"/>
          <ac:spMkLst>
            <pc:docMk/>
            <pc:sldMk cId="0" sldId="262"/>
            <ac:spMk id="16" creationId="{EF0C4296-6CDD-4082-22F7-78639F5F66B4}"/>
          </ac:spMkLst>
        </pc:spChg>
      </pc:sldChg>
      <pc:sldChg chg="addSp modSp mod">
        <pc:chgData name="vishal kumar" userId="cb17d207f145e78a" providerId="LiveId" clId="{4829BF3C-9D94-4F3D-9BC0-6179C3672BF5}" dt="2024-04-17T06:48:07.560" v="553" actId="14100"/>
        <pc:sldMkLst>
          <pc:docMk/>
          <pc:sldMk cId="0" sldId="263"/>
        </pc:sldMkLst>
        <pc:graphicFrameChg chg="add mod">
          <ac:chgData name="vishal kumar" userId="cb17d207f145e78a" providerId="LiveId" clId="{4829BF3C-9D94-4F3D-9BC0-6179C3672BF5}" dt="2024-04-17T06:43:13.613" v="545"/>
          <ac:graphicFrameMkLst>
            <pc:docMk/>
            <pc:sldMk cId="0" sldId="263"/>
            <ac:graphicFrameMk id="27" creationId="{EF14CB30-AE42-AA25-1C53-C15B1896395F}"/>
          </ac:graphicFrameMkLst>
        </pc:graphicFrameChg>
        <pc:graphicFrameChg chg="add mod">
          <ac:chgData name="vishal kumar" userId="cb17d207f145e78a" providerId="LiveId" clId="{4829BF3C-9D94-4F3D-9BC0-6179C3672BF5}" dt="2024-04-17T06:48:07.560" v="553" actId="14100"/>
          <ac:graphicFrameMkLst>
            <pc:docMk/>
            <pc:sldMk cId="0" sldId="263"/>
            <ac:graphicFrameMk id="28" creationId="{EF14CB30-AE42-AA25-1C53-C15B1896395F}"/>
          </ac:graphicFrameMkLst>
        </pc:graphicFrameChg>
      </pc:sldChg>
      <pc:sldChg chg="addSp delSp modSp mod">
        <pc:chgData name="vishal kumar" userId="cb17d207f145e78a" providerId="LiveId" clId="{4829BF3C-9D94-4F3D-9BC0-6179C3672BF5}" dt="2024-04-17T10:00:15.424" v="725" actId="5793"/>
        <pc:sldMkLst>
          <pc:docMk/>
          <pc:sldMk cId="0" sldId="265"/>
        </pc:sldMkLst>
        <pc:spChg chg="add mod">
          <ac:chgData name="vishal kumar" userId="cb17d207f145e78a" providerId="LiveId" clId="{4829BF3C-9D94-4F3D-9BC0-6179C3672BF5}" dt="2024-04-17T10:00:15.424" v="725" actId="5793"/>
          <ac:spMkLst>
            <pc:docMk/>
            <pc:sldMk cId="0" sldId="265"/>
            <ac:spMk id="17" creationId="{84D67A77-E265-3CA9-3AB5-256EF0CDDBAC}"/>
          </ac:spMkLst>
        </pc:spChg>
        <pc:spChg chg="del topLvl">
          <ac:chgData name="vishal kumar" userId="cb17d207f145e78a" providerId="LiveId" clId="{4829BF3C-9D94-4F3D-9BC0-6179C3672BF5}" dt="2024-04-17T09:55:33.901" v="560" actId="478"/>
          <ac:spMkLst>
            <pc:docMk/>
            <pc:sldMk cId="0" sldId="265"/>
            <ac:spMk id="21" creationId="{19A1BE45-8301-44C6-A0D0-F8FDA800622F}"/>
          </ac:spMkLst>
        </pc:spChg>
        <pc:spChg chg="del topLvl">
          <ac:chgData name="vishal kumar" userId="cb17d207f145e78a" providerId="LiveId" clId="{4829BF3C-9D94-4F3D-9BC0-6179C3672BF5}" dt="2024-04-17T09:55:31.130" v="559" actId="478"/>
          <ac:spMkLst>
            <pc:docMk/>
            <pc:sldMk cId="0" sldId="265"/>
            <ac:spMk id="22" creationId="{3DAE5247-0244-4123-A713-8D8809E80C70}"/>
          </ac:spMkLst>
        </pc:spChg>
        <pc:grpChg chg="del">
          <ac:chgData name="vishal kumar" userId="cb17d207f145e78a" providerId="LiveId" clId="{4829BF3C-9D94-4F3D-9BC0-6179C3672BF5}" dt="2024-04-17T09:55:31.130" v="559" actId="478"/>
          <ac:grpSpMkLst>
            <pc:docMk/>
            <pc:sldMk cId="0" sldId="265"/>
            <ac:grpSpMk id="20" creationId="{C00ABEC5-EF3F-4E3E-827E-EB1F2EF17C0D}"/>
          </ac:grpSpMkLst>
        </pc:grpChg>
        <pc:picChg chg="mod">
          <ac:chgData name="vishal kumar" userId="cb17d207f145e78a" providerId="LiveId" clId="{4829BF3C-9D94-4F3D-9BC0-6179C3672BF5}" dt="2024-04-16T14:12:50.141" v="508" actId="1076"/>
          <ac:picMkLst>
            <pc:docMk/>
            <pc:sldMk cId="0" sldId="265"/>
            <ac:picMk id="5" creationId="{00000000-0000-0000-0000-000000000000}"/>
          </ac:picMkLst>
        </pc:picChg>
      </pc:sldChg>
      <pc:sldChg chg="addSp delSp modSp mod">
        <pc:chgData name="vishal kumar" userId="cb17d207f145e78a" providerId="LiveId" clId="{4829BF3C-9D94-4F3D-9BC0-6179C3672BF5}" dt="2024-04-17T09:45:56.086" v="558" actId="14100"/>
        <pc:sldMkLst>
          <pc:docMk/>
          <pc:sldMk cId="2453851658" sldId="267"/>
        </pc:sldMkLst>
        <pc:graphicFrameChg chg="add del mod">
          <ac:chgData name="vishal kumar" userId="cb17d207f145e78a" providerId="LiveId" clId="{4829BF3C-9D94-4F3D-9BC0-6179C3672BF5}" dt="2024-04-17T09:45:47.774" v="554" actId="478"/>
          <ac:graphicFrameMkLst>
            <pc:docMk/>
            <pc:sldMk cId="2453851658" sldId="267"/>
            <ac:graphicFrameMk id="27" creationId="{3F2E4EEF-814D-BD49-5E1F-5CA4F8B7EAA0}"/>
          </ac:graphicFrameMkLst>
        </pc:graphicFrameChg>
        <pc:graphicFrameChg chg="add mod">
          <ac:chgData name="vishal kumar" userId="cb17d207f145e78a" providerId="LiveId" clId="{4829BF3C-9D94-4F3D-9BC0-6179C3672BF5}" dt="2024-04-17T09:45:56.086" v="558" actId="14100"/>
          <ac:graphicFrameMkLst>
            <pc:docMk/>
            <pc:sldMk cId="2453851658" sldId="267"/>
            <ac:graphicFrameMk id="28" creationId="{328A3B23-21C0-EB34-98F9-CD914E9C836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OneDrive\Documents\GitHub\Data%20Analytics%20and%20Visualization%20Accenture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OneDrive\Documents\GitHub\Data%20Analytics%20and%20Visualization%20Accenture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Most Popular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'Most Popular Category'!$B$1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'Most Popular Category'!$A$2:$A$6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'Most Popular Category'!$B$2:$B$6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BF-4CBA-96B1-D76BB17345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48553840"/>
        <c:axId val="1648538960"/>
      </c:barChart>
      <c:catAx>
        <c:axId val="164855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538960"/>
        <c:crosses val="autoZero"/>
        <c:auto val="1"/>
        <c:lblAlgn val="ctr"/>
        <c:lblOffset val="100"/>
        <c:noMultiLvlLbl val="0"/>
      </c:catAx>
      <c:valAx>
        <c:axId val="164853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55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Sheet3!$E$2:$E$5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F-4062-8470-0D9D0699EFFC}"/>
            </c:ext>
          </c:extLst>
        </c:ser>
        <c:ser>
          <c:idx val="1"/>
          <c:order val="1"/>
          <c:tx>
            <c:strRef>
              <c:f>Sheet3!$F$1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Sheet3!$F$2:$F$5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5F-4062-8470-0D9D0699EFFC}"/>
            </c:ext>
          </c:extLst>
        </c:ser>
        <c:ser>
          <c:idx val="2"/>
          <c:order val="2"/>
          <c:tx>
            <c:strRef>
              <c:f>Sheet3!$G$1</c:f>
              <c:strCache>
                <c:ptCount val="1"/>
                <c:pt idx="0">
                  <c:v>Negative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Sheet3!$G$2:$G$5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5F-4062-8470-0D9D0699EFFC}"/>
            </c:ext>
          </c:extLst>
        </c:ser>
        <c:ser>
          <c:idx val="3"/>
          <c:order val="3"/>
          <c:tx>
            <c:strRef>
              <c:f>Sheet3!$H$1</c:f>
              <c:strCache>
                <c:ptCount val="1"/>
                <c:pt idx="0">
                  <c:v>Neutral 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Sheet3!$H$2:$H$5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5F-4062-8470-0D9D0699E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35359280"/>
        <c:axId val="1635356400"/>
      </c:barChart>
      <c:catAx>
        <c:axId val="1635359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356400"/>
        <c:crosses val="autoZero"/>
        <c:auto val="1"/>
        <c:lblAlgn val="ctr"/>
        <c:lblOffset val="100"/>
        <c:noMultiLvlLbl val="0"/>
      </c:catAx>
      <c:valAx>
        <c:axId val="1635356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359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err="1">
                <a:solidFill>
                  <a:srgbClr val="FFFFFF"/>
                </a:solidFill>
                <a:latin typeface="Graphik Regular" panose="020B0503030202060203" pitchFamily="34" charset="0"/>
              </a:rPr>
              <a:t>SociaBuzz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5126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D67A77-E265-3CA9-3AB5-256EF0CDDBAC}"/>
              </a:ext>
            </a:extLst>
          </p:cNvPr>
          <p:cNvSpPr txBox="1"/>
          <p:nvPr/>
        </p:nvSpPr>
        <p:spPr>
          <a:xfrm>
            <a:off x="11125201" y="1895898"/>
            <a:ext cx="67056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There are a total of 16 distinct content Categories. Out Of which Animal and Science Categories are the most popular ones.</a:t>
            </a:r>
          </a:p>
          <a:p>
            <a:endParaRPr lang="en-IN" sz="2200" dirty="0">
              <a:solidFill>
                <a:srgbClr val="A1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4 types of content- Photo. Video. GIF and Audio. out of which people prefer photos and videos the most.</a:t>
            </a:r>
          </a:p>
          <a:p>
            <a:endParaRPr lang="en-IN" sz="2200" dirty="0">
              <a:solidFill>
                <a:srgbClr val="A1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May month has the highest number of posts and stands at 2138 posts, while February month has the lowest number of posts (1914 posts).</a:t>
            </a:r>
          </a:p>
          <a:p>
            <a:pPr>
              <a:lnSpc>
                <a:spcPct val="200000"/>
              </a:lnSpc>
            </a:pPr>
            <a:r>
              <a:rPr lang="en-IN" sz="2200" dirty="0">
                <a:solidFill>
                  <a:srgbClr val="A100FF"/>
                </a:solidFill>
              </a:rPr>
              <a:t>Conclusion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social Buzz should focus more on the top 5 Animal categories. Technology, Science, Healthy eating, and food can create campaigns to specifically target those audiences.</a:t>
            </a:r>
          </a:p>
          <a:p>
            <a:endParaRPr lang="en-IN" sz="2200" dirty="0">
              <a:solidFill>
                <a:srgbClr val="A1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rgbClr val="A100FF"/>
                </a:solidFill>
              </a:rPr>
              <a:t>Social Buzz can need to be maximized in the month of January May and August as the number of posts in these months is the highest-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0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8" algn="just"/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 algn="just"/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a fast-growing technology unicorn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need to adapt quickly to its global scale.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Accenture has begun a 3 month POC focusing on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tasks:</a:t>
            </a:r>
          </a:p>
          <a:p>
            <a:pPr lvl="8" algn="just"/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 audit of Social Buzz's big data practice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Recommendations for a successful IPO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Analysis to find Social Buzz's top 5 most</a:t>
            </a:r>
          </a:p>
          <a:p>
            <a:pPr lvl="8"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1" algn="just"/>
            <a:endParaRPr lang="en-IN" sz="4000" b="1" dirty="0">
              <a:solidFill>
                <a:schemeClr val="bg1"/>
              </a:solidFill>
            </a:endParaRPr>
          </a:p>
          <a:p>
            <a:pPr lvl="6" algn="just"/>
            <a:r>
              <a:rPr lang="en-IN" sz="3600" b="1" dirty="0">
                <a:solidFill>
                  <a:schemeClr val="bg1"/>
                </a:solidFill>
              </a:rPr>
              <a:t>Over </a:t>
            </a:r>
            <a:r>
              <a:rPr lang="en-IN" sz="3600" b="1" u="sng" dirty="0">
                <a:solidFill>
                  <a:schemeClr val="bg1"/>
                </a:solidFill>
              </a:rPr>
              <a:t>100000 </a:t>
            </a:r>
            <a:r>
              <a:rPr lang="en-IN" sz="3600" b="1" dirty="0">
                <a:solidFill>
                  <a:schemeClr val="bg1"/>
                </a:solidFill>
              </a:rPr>
              <a:t>posts per day</a:t>
            </a:r>
          </a:p>
          <a:p>
            <a:pPr lvl="6" algn="just"/>
            <a:endParaRPr lang="en-IN" sz="3600" b="1" dirty="0">
              <a:solidFill>
                <a:schemeClr val="bg1"/>
              </a:solidFill>
            </a:endParaRPr>
          </a:p>
          <a:p>
            <a:pPr lvl="6" algn="just"/>
            <a:r>
              <a:rPr lang="en-IN" sz="3600" b="1" u="sng" dirty="0">
                <a:solidFill>
                  <a:schemeClr val="bg1"/>
                </a:solidFill>
              </a:rPr>
              <a:t>36,500,000</a:t>
            </a:r>
            <a:r>
              <a:rPr lang="en-IN" sz="3600" b="1" dirty="0">
                <a:solidFill>
                  <a:schemeClr val="bg1"/>
                </a:solidFill>
              </a:rPr>
              <a:t> pieces of content per year!</a:t>
            </a:r>
          </a:p>
          <a:p>
            <a:pPr lvl="6" algn="just"/>
            <a:endParaRPr lang="en-IN" sz="4000" b="1" dirty="0">
              <a:solidFill>
                <a:schemeClr val="bg1"/>
              </a:solidFill>
            </a:endParaRPr>
          </a:p>
          <a:p>
            <a:pPr lvl="6" algn="just"/>
            <a:r>
              <a:rPr lang="en-IN" sz="2400" b="1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lvl="6" algn="just"/>
            <a:endParaRPr lang="en-IN" sz="2400" b="1" dirty="0">
              <a:solidFill>
                <a:schemeClr val="bg1"/>
              </a:solidFill>
            </a:endParaRPr>
          </a:p>
          <a:p>
            <a:pPr lvl="6" algn="just"/>
            <a:endParaRPr lang="en-IN" sz="2400" b="1" dirty="0">
              <a:solidFill>
                <a:schemeClr val="bg1"/>
              </a:solidFill>
            </a:endParaRPr>
          </a:p>
          <a:p>
            <a:pPr lvl="6" algn="just"/>
            <a:r>
              <a:rPr lang="en-IN" sz="2400" b="1" u="sng" dirty="0">
                <a:solidFill>
                  <a:schemeClr val="bg1"/>
                </a:solidFill>
              </a:rPr>
              <a:t>Analysis to find Social Buzz's top 5 most popular</a:t>
            </a:r>
          </a:p>
          <a:p>
            <a:pPr lvl="6" algn="just"/>
            <a:r>
              <a:rPr lang="en-IN" sz="2400" b="1" u="sng" dirty="0">
                <a:solidFill>
                  <a:schemeClr val="bg1"/>
                </a:solidFill>
              </a:rPr>
              <a:t>categories of content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2185284" y="7421293"/>
            <a:ext cx="2085137" cy="2085137"/>
            <a:chOff x="-20453" y="-110553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-20453" y="-11055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45043" y="1044051"/>
            <a:ext cx="2187334" cy="2123082"/>
            <a:chOff x="-23042" y="66269"/>
            <a:chExt cx="6542158" cy="6349987"/>
          </a:xfrm>
        </p:grpSpPr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-23042" y="119186"/>
              <a:ext cx="6542158" cy="6244244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692939" y="7421293"/>
            <a:ext cx="2123087" cy="202140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64D9ECE-1274-4FF0-6669-E5AF8E626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032" y="7334092"/>
            <a:ext cx="2253799" cy="217204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D3D2A5C-C31C-47C4-94AB-5E11C97FE603}"/>
              </a:ext>
            </a:extLst>
          </p:cNvPr>
          <p:cNvSpPr/>
          <p:nvPr/>
        </p:nvSpPr>
        <p:spPr>
          <a:xfrm>
            <a:off x="14461055" y="1261623"/>
            <a:ext cx="3320222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chemeClr val="tx1"/>
                </a:solidFill>
              </a:rPr>
              <a:t>Andrew Fleming</a:t>
            </a:r>
          </a:p>
          <a:p>
            <a:r>
              <a:rPr lang="en-IN" sz="2400" dirty="0">
                <a:solidFill>
                  <a:schemeClr val="tx1"/>
                </a:solidFill>
              </a:rPr>
              <a:t>Chief Technical Architect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D50F2B-DAF5-87AA-47C7-322E713ECD69}"/>
              </a:ext>
            </a:extLst>
          </p:cNvPr>
          <p:cNvSpPr/>
          <p:nvPr/>
        </p:nvSpPr>
        <p:spPr>
          <a:xfrm>
            <a:off x="14461055" y="7334092"/>
            <a:ext cx="3320222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chemeClr val="tx1"/>
                </a:solidFill>
              </a:rPr>
              <a:t>Karthik Panuganti</a:t>
            </a:r>
          </a:p>
          <a:p>
            <a:r>
              <a:rPr lang="en-IN" sz="2400" dirty="0">
                <a:solidFill>
                  <a:schemeClr val="tx1"/>
                </a:solidFill>
              </a:rPr>
              <a:t>Data Analyst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D27941-D560-B0DD-A070-D60B61A71012}"/>
              </a:ext>
            </a:extLst>
          </p:cNvPr>
          <p:cNvSpPr/>
          <p:nvPr/>
        </p:nvSpPr>
        <p:spPr>
          <a:xfrm>
            <a:off x="14293092" y="4104405"/>
            <a:ext cx="3320222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chemeClr val="tx1"/>
                </a:solidFill>
              </a:rPr>
              <a:t>Marcus </a:t>
            </a:r>
            <a:r>
              <a:rPr lang="en-IN" sz="2800" b="1" dirty="0" err="1">
                <a:solidFill>
                  <a:schemeClr val="tx1"/>
                </a:solidFill>
              </a:rPr>
              <a:t>Rompton</a:t>
            </a:r>
            <a:endParaRPr lang="en-IN" sz="2800" b="1" dirty="0">
              <a:solidFill>
                <a:schemeClr val="tx1"/>
              </a:solidFill>
            </a:endParaRPr>
          </a:p>
          <a:p>
            <a:r>
              <a:rPr lang="en-IN" sz="2400" dirty="0">
                <a:solidFill>
                  <a:schemeClr val="tx1"/>
                </a:solidFill>
              </a:rPr>
              <a:t>Senior Principle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A5AC3D-AC4E-A038-44C0-169B8DFBD8BD}"/>
              </a:ext>
            </a:extLst>
          </p:cNvPr>
          <p:cNvSpPr/>
          <p:nvPr/>
        </p:nvSpPr>
        <p:spPr>
          <a:xfrm>
            <a:off x="3852884" y="1402063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Data Understanding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749FB7-1FAF-6BE2-12A3-6BF32C48D60D}"/>
              </a:ext>
            </a:extLst>
          </p:cNvPr>
          <p:cNvSpPr/>
          <p:nvPr/>
        </p:nvSpPr>
        <p:spPr>
          <a:xfrm>
            <a:off x="10830276" y="7863421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Uncover Insights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F984CD-5D5C-9FE9-AC77-ECC7601C0542}"/>
              </a:ext>
            </a:extLst>
          </p:cNvPr>
          <p:cNvSpPr/>
          <p:nvPr/>
        </p:nvSpPr>
        <p:spPr>
          <a:xfrm>
            <a:off x="8998874" y="6164721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Data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F85384-4660-761B-D2F6-78E4904B152F}"/>
              </a:ext>
            </a:extLst>
          </p:cNvPr>
          <p:cNvSpPr/>
          <p:nvPr/>
        </p:nvSpPr>
        <p:spPr>
          <a:xfrm>
            <a:off x="7162110" y="4583264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Data Modelling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FC92B8-D48F-5497-8635-C54DDAEEA458}"/>
              </a:ext>
            </a:extLst>
          </p:cNvPr>
          <p:cNvSpPr/>
          <p:nvPr/>
        </p:nvSpPr>
        <p:spPr>
          <a:xfrm>
            <a:off x="5280983" y="3001807"/>
            <a:ext cx="3700585" cy="81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Data Cleaning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304B0A-C2CF-CB46-4422-C3A1E7016718}"/>
              </a:ext>
            </a:extLst>
          </p:cNvPr>
          <p:cNvSpPr/>
          <p:nvPr/>
        </p:nvSpPr>
        <p:spPr>
          <a:xfrm>
            <a:off x="1295203" y="4801764"/>
            <a:ext cx="4636129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IN" sz="3600" b="1" dirty="0">
                <a:solidFill>
                  <a:schemeClr val="tx1"/>
                </a:solidFill>
              </a:rPr>
              <a:t>Unique Categories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0EEF77-81B8-FC2A-995B-F3E02D7ABF24}"/>
              </a:ext>
            </a:extLst>
          </p:cNvPr>
          <p:cNvSpPr/>
          <p:nvPr/>
        </p:nvSpPr>
        <p:spPr>
          <a:xfrm>
            <a:off x="11838386" y="4811998"/>
            <a:ext cx="4636129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May With</a:t>
            </a:r>
          </a:p>
          <a:p>
            <a:pPr algn="ctr"/>
            <a:r>
              <a:rPr lang="en-IN" sz="3600" b="1" dirty="0">
                <a:solidFill>
                  <a:schemeClr val="tx1"/>
                </a:solidFill>
              </a:rPr>
              <a:t>Most Number of post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0C4296-6CDD-4082-22F7-78639F5F66B4}"/>
              </a:ext>
            </a:extLst>
          </p:cNvPr>
          <p:cNvSpPr/>
          <p:nvPr/>
        </p:nvSpPr>
        <p:spPr>
          <a:xfrm>
            <a:off x="6449615" y="4811998"/>
            <a:ext cx="4904185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Animal</a:t>
            </a:r>
          </a:p>
          <a:p>
            <a:pPr algn="ctr"/>
            <a:r>
              <a:rPr lang="en-IN" sz="3600" b="1" dirty="0">
                <a:solidFill>
                  <a:schemeClr val="tx1"/>
                </a:solidFill>
              </a:rPr>
              <a:t>Most Favourite Category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F14CB30-AE42-AA25-1C53-C15B18963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5351664"/>
              </p:ext>
            </p:extLst>
          </p:nvPr>
        </p:nvGraphicFramePr>
        <p:xfrm>
          <a:off x="4421664" y="1948718"/>
          <a:ext cx="12093582" cy="6633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8A3B23-21C0-EB34-98F9-CD914E9C8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157226"/>
              </p:ext>
            </p:extLst>
          </p:nvPr>
        </p:nvGraphicFramePr>
        <p:xfrm>
          <a:off x="3169898" y="1498355"/>
          <a:ext cx="13345348" cy="6826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318</Words>
  <Application>Microsoft Office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Clear Sans Regular Bold</vt:lpstr>
      <vt:lpstr>Wingdings</vt:lpstr>
      <vt:lpstr>Times New Roman</vt:lpstr>
      <vt:lpstr>Graphik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vishal kumar</cp:lastModifiedBy>
  <cp:revision>8</cp:revision>
  <dcterms:created xsi:type="dcterms:W3CDTF">2006-08-16T00:00:00Z</dcterms:created>
  <dcterms:modified xsi:type="dcterms:W3CDTF">2024-04-17T10:00:41Z</dcterms:modified>
  <dc:identifier>DAEhDyfaYKE</dc:identifier>
</cp:coreProperties>
</file>